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1127" r:id="rId2"/>
    <p:sldId id="963" r:id="rId3"/>
    <p:sldId id="1455" r:id="rId4"/>
    <p:sldId id="1456" r:id="rId5"/>
    <p:sldId id="1457" r:id="rId6"/>
    <p:sldId id="1458" r:id="rId7"/>
    <p:sldId id="1459" r:id="rId8"/>
    <p:sldId id="1460" r:id="rId9"/>
    <p:sldId id="1461" r:id="rId10"/>
    <p:sldId id="1462" r:id="rId11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 Godfrey" initials="EG" lastIdx="1" clrIdx="0">
    <p:extLst>
      <p:ext uri="{19B8F6BF-5375-455C-9EA6-DF929625EA0E}">
        <p15:presenceInfo xmlns:p15="http://schemas.microsoft.com/office/powerpoint/2012/main" userId="61aa7c48ee0e3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044"/>
    <a:srgbClr val="0D0D0D"/>
    <a:srgbClr val="7864C8"/>
    <a:srgbClr val="222222"/>
    <a:srgbClr val="5F461E"/>
    <a:srgbClr val="7A2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27CC73-267E-4397-A485-95A040ADB795}" v="445" dt="2022-03-12T16:15:35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 Godfrey" userId="61aa7c48ee0e3db0" providerId="LiveId" clId="{E327CC73-267E-4397-A485-95A040ADB795}"/>
    <pc:docChg chg="custSel addSld delSld modSld">
      <pc:chgData name="Ed Godfrey" userId="61aa7c48ee0e3db0" providerId="LiveId" clId="{E327CC73-267E-4397-A485-95A040ADB795}" dt="2022-03-12T16:15:35.398" v="670"/>
      <pc:docMkLst>
        <pc:docMk/>
      </pc:docMkLst>
      <pc:sldChg chg="modSp mod">
        <pc:chgData name="Ed Godfrey" userId="61aa7c48ee0e3db0" providerId="LiveId" clId="{E327CC73-267E-4397-A485-95A040ADB795}" dt="2022-03-12T15:49:16.841" v="50" actId="114"/>
        <pc:sldMkLst>
          <pc:docMk/>
          <pc:sldMk cId="1259847495" sldId="963"/>
        </pc:sldMkLst>
        <pc:spChg chg="mod">
          <ac:chgData name="Ed Godfrey" userId="61aa7c48ee0e3db0" providerId="LiveId" clId="{E327CC73-267E-4397-A485-95A040ADB795}" dt="2022-03-12T15:49:16.841" v="50" actId="114"/>
          <ac:spMkLst>
            <pc:docMk/>
            <pc:sldMk cId="1259847495" sldId="963"/>
            <ac:spMk id="2" creationId="{F08A2007-B9E6-48A8-9E5E-C98EDFD53C8F}"/>
          </ac:spMkLst>
        </pc:spChg>
        <pc:spChg chg="mod">
          <ac:chgData name="Ed Godfrey" userId="61aa7c48ee0e3db0" providerId="LiveId" clId="{E327CC73-267E-4397-A485-95A040ADB795}" dt="2022-03-12T15:49:01.520" v="49" actId="207"/>
          <ac:spMkLst>
            <pc:docMk/>
            <pc:sldMk cId="1259847495" sldId="963"/>
            <ac:spMk id="3" creationId="{F6C638D0-C884-48CF-BE26-27EEF100FAF2}"/>
          </ac:spMkLst>
        </pc:spChg>
      </pc:sldChg>
      <pc:sldChg chg="addSp delSp modSp mod">
        <pc:chgData name="Ed Godfrey" userId="61aa7c48ee0e3db0" providerId="LiveId" clId="{E327CC73-267E-4397-A485-95A040ADB795}" dt="2022-03-12T15:47:18.696" v="36" actId="1076"/>
        <pc:sldMkLst>
          <pc:docMk/>
          <pc:sldMk cId="3275922726" sldId="1127"/>
        </pc:sldMkLst>
        <pc:picChg chg="del">
          <ac:chgData name="Ed Godfrey" userId="61aa7c48ee0e3db0" providerId="LiveId" clId="{E327CC73-267E-4397-A485-95A040ADB795}" dt="2022-03-12T15:45:49.877" v="0" actId="21"/>
          <ac:picMkLst>
            <pc:docMk/>
            <pc:sldMk cId="3275922726" sldId="1127"/>
            <ac:picMk id="4" creationId="{556B877D-835B-4C1E-8B7E-B005DD0AB515}"/>
          </ac:picMkLst>
        </pc:picChg>
        <pc:picChg chg="add mod">
          <ac:chgData name="Ed Godfrey" userId="61aa7c48ee0e3db0" providerId="LiveId" clId="{E327CC73-267E-4397-A485-95A040ADB795}" dt="2022-03-12T15:47:18.696" v="36" actId="1076"/>
          <ac:picMkLst>
            <pc:docMk/>
            <pc:sldMk cId="3275922726" sldId="1127"/>
            <ac:picMk id="6" creationId="{FB3B58A5-1D56-401A-9014-D26C69D4DC88}"/>
          </ac:picMkLst>
        </pc:picChg>
      </pc:sldChg>
      <pc:sldChg chg="del">
        <pc:chgData name="Ed Godfrey" userId="61aa7c48ee0e3db0" providerId="LiveId" clId="{E327CC73-267E-4397-A485-95A040ADB795}" dt="2022-03-12T16:15:26.305" v="661" actId="47"/>
        <pc:sldMkLst>
          <pc:docMk/>
          <pc:sldMk cId="1703202554" sldId="1420"/>
        </pc:sldMkLst>
      </pc:sldChg>
      <pc:sldChg chg="del">
        <pc:chgData name="Ed Godfrey" userId="61aa7c48ee0e3db0" providerId="LiveId" clId="{E327CC73-267E-4397-A485-95A040ADB795}" dt="2022-03-12T16:15:26.609" v="662" actId="47"/>
        <pc:sldMkLst>
          <pc:docMk/>
          <pc:sldMk cId="1643823635" sldId="1422"/>
        </pc:sldMkLst>
      </pc:sldChg>
      <pc:sldChg chg="del">
        <pc:chgData name="Ed Godfrey" userId="61aa7c48ee0e3db0" providerId="LiveId" clId="{E327CC73-267E-4397-A485-95A040ADB795}" dt="2022-03-12T16:15:26.933" v="663" actId="47"/>
        <pc:sldMkLst>
          <pc:docMk/>
          <pc:sldMk cId="3959645986" sldId="1433"/>
        </pc:sldMkLst>
      </pc:sldChg>
      <pc:sldChg chg="modSp del">
        <pc:chgData name="Ed Godfrey" userId="61aa7c48ee0e3db0" providerId="LiveId" clId="{E327CC73-267E-4397-A485-95A040ADB795}" dt="2022-03-12T16:15:25.715" v="659" actId="47"/>
        <pc:sldMkLst>
          <pc:docMk/>
          <pc:sldMk cId="234255051" sldId="1442"/>
        </pc:sldMkLst>
        <pc:spChg chg="mod">
          <ac:chgData name="Ed Godfrey" userId="61aa7c48ee0e3db0" providerId="LiveId" clId="{E327CC73-267E-4397-A485-95A040ADB795}" dt="2022-03-12T15:57:39.446" v="317"/>
          <ac:spMkLst>
            <pc:docMk/>
            <pc:sldMk cId="234255051" sldId="1442"/>
            <ac:spMk id="2" creationId="{F08A2007-B9E6-48A8-9E5E-C98EDFD53C8F}"/>
          </ac:spMkLst>
        </pc:spChg>
      </pc:sldChg>
      <pc:sldChg chg="modSp del">
        <pc:chgData name="Ed Godfrey" userId="61aa7c48ee0e3db0" providerId="LiveId" clId="{E327CC73-267E-4397-A485-95A040ADB795}" dt="2022-03-12T16:15:25.976" v="660" actId="47"/>
        <pc:sldMkLst>
          <pc:docMk/>
          <pc:sldMk cId="290537325" sldId="1443"/>
        </pc:sldMkLst>
        <pc:spChg chg="mod">
          <ac:chgData name="Ed Godfrey" userId="61aa7c48ee0e3db0" providerId="LiveId" clId="{E327CC73-267E-4397-A485-95A040ADB795}" dt="2022-03-12T15:57:39.446" v="317"/>
          <ac:spMkLst>
            <pc:docMk/>
            <pc:sldMk cId="290537325" sldId="1443"/>
            <ac:spMk id="2" creationId="{F08A2007-B9E6-48A8-9E5E-C98EDFD53C8F}"/>
          </ac:spMkLst>
        </pc:spChg>
      </pc:sldChg>
      <pc:sldChg chg="del">
        <pc:chgData name="Ed Godfrey" userId="61aa7c48ee0e3db0" providerId="LiveId" clId="{E327CC73-267E-4397-A485-95A040ADB795}" dt="2022-03-12T16:15:27.278" v="664" actId="47"/>
        <pc:sldMkLst>
          <pc:docMk/>
          <pc:sldMk cId="3398602111" sldId="1445"/>
        </pc:sldMkLst>
      </pc:sldChg>
      <pc:sldChg chg="modSp del">
        <pc:chgData name="Ed Godfrey" userId="61aa7c48ee0e3db0" providerId="LiveId" clId="{E327CC73-267E-4397-A485-95A040ADB795}" dt="2022-03-12T16:15:27.626" v="665" actId="47"/>
        <pc:sldMkLst>
          <pc:docMk/>
          <pc:sldMk cId="3047898248" sldId="1449"/>
        </pc:sldMkLst>
        <pc:spChg chg="mod">
          <ac:chgData name="Ed Godfrey" userId="61aa7c48ee0e3db0" providerId="LiveId" clId="{E327CC73-267E-4397-A485-95A040ADB795}" dt="2022-03-12T15:57:39.446" v="317"/>
          <ac:spMkLst>
            <pc:docMk/>
            <pc:sldMk cId="3047898248" sldId="1449"/>
            <ac:spMk id="2" creationId="{F08A2007-B9E6-48A8-9E5E-C98EDFD53C8F}"/>
          </ac:spMkLst>
        </pc:spChg>
      </pc:sldChg>
      <pc:sldChg chg="del">
        <pc:chgData name="Ed Godfrey" userId="61aa7c48ee0e3db0" providerId="LiveId" clId="{E327CC73-267E-4397-A485-95A040ADB795}" dt="2022-03-12T16:15:29.231" v="669" actId="47"/>
        <pc:sldMkLst>
          <pc:docMk/>
          <pc:sldMk cId="3176338466" sldId="1451"/>
        </pc:sldMkLst>
      </pc:sldChg>
      <pc:sldChg chg="modSp del">
        <pc:chgData name="Ed Godfrey" userId="61aa7c48ee0e3db0" providerId="LiveId" clId="{E327CC73-267E-4397-A485-95A040ADB795}" dt="2022-03-12T16:15:27.946" v="666" actId="47"/>
        <pc:sldMkLst>
          <pc:docMk/>
          <pc:sldMk cId="3271526764" sldId="1452"/>
        </pc:sldMkLst>
        <pc:spChg chg="mod">
          <ac:chgData name="Ed Godfrey" userId="61aa7c48ee0e3db0" providerId="LiveId" clId="{E327CC73-267E-4397-A485-95A040ADB795}" dt="2022-03-12T15:57:39.446" v="317"/>
          <ac:spMkLst>
            <pc:docMk/>
            <pc:sldMk cId="3271526764" sldId="1452"/>
            <ac:spMk id="2" creationId="{F08A2007-B9E6-48A8-9E5E-C98EDFD53C8F}"/>
          </ac:spMkLst>
        </pc:spChg>
      </pc:sldChg>
      <pc:sldChg chg="del">
        <pc:chgData name="Ed Godfrey" userId="61aa7c48ee0e3db0" providerId="LiveId" clId="{E327CC73-267E-4397-A485-95A040ADB795}" dt="2022-03-12T16:15:28.244" v="667" actId="47"/>
        <pc:sldMkLst>
          <pc:docMk/>
          <pc:sldMk cId="3767480475" sldId="1453"/>
        </pc:sldMkLst>
      </pc:sldChg>
      <pc:sldChg chg="modSp del">
        <pc:chgData name="Ed Godfrey" userId="61aa7c48ee0e3db0" providerId="LiveId" clId="{E327CC73-267E-4397-A485-95A040ADB795}" dt="2022-03-12T16:15:28.685" v="668" actId="47"/>
        <pc:sldMkLst>
          <pc:docMk/>
          <pc:sldMk cId="3820824207" sldId="1454"/>
        </pc:sldMkLst>
        <pc:spChg chg="mod">
          <ac:chgData name="Ed Godfrey" userId="61aa7c48ee0e3db0" providerId="LiveId" clId="{E327CC73-267E-4397-A485-95A040ADB795}" dt="2022-03-12T15:57:39.446" v="317"/>
          <ac:spMkLst>
            <pc:docMk/>
            <pc:sldMk cId="3820824207" sldId="1454"/>
            <ac:spMk id="4" creationId="{07040CF9-2A05-4E77-95A4-3FBD0D70F5F7}"/>
          </ac:spMkLst>
        </pc:spChg>
      </pc:sldChg>
      <pc:sldChg chg="modSp add mod modAnim">
        <pc:chgData name="Ed Godfrey" userId="61aa7c48ee0e3db0" providerId="LiveId" clId="{E327CC73-267E-4397-A485-95A040ADB795}" dt="2022-03-12T16:00:01.992" v="357" actId="255"/>
        <pc:sldMkLst>
          <pc:docMk/>
          <pc:sldMk cId="87385948" sldId="1455"/>
        </pc:sldMkLst>
        <pc:spChg chg="mod">
          <ac:chgData name="Ed Godfrey" userId="61aa7c48ee0e3db0" providerId="LiveId" clId="{E327CC73-267E-4397-A485-95A040ADB795}" dt="2022-03-12T16:00:01.992" v="357" actId="255"/>
          <ac:spMkLst>
            <pc:docMk/>
            <pc:sldMk cId="87385948" sldId="1455"/>
            <ac:spMk id="2" creationId="{F08A2007-B9E6-48A8-9E5E-C98EDFD53C8F}"/>
          </ac:spMkLst>
        </pc:spChg>
        <pc:spChg chg="mod">
          <ac:chgData name="Ed Godfrey" userId="61aa7c48ee0e3db0" providerId="LiveId" clId="{E327CC73-267E-4397-A485-95A040ADB795}" dt="2022-03-12T15:51:02.926" v="85" actId="20577"/>
          <ac:spMkLst>
            <pc:docMk/>
            <pc:sldMk cId="87385948" sldId="1455"/>
            <ac:spMk id="3" creationId="{F6C638D0-C884-48CF-BE26-27EEF100FAF2}"/>
          </ac:spMkLst>
        </pc:spChg>
      </pc:sldChg>
      <pc:sldChg chg="modSp add mod">
        <pc:chgData name="Ed Godfrey" userId="61aa7c48ee0e3db0" providerId="LiveId" clId="{E327CC73-267E-4397-A485-95A040ADB795}" dt="2022-03-12T15:57:53.632" v="320" actId="1035"/>
        <pc:sldMkLst>
          <pc:docMk/>
          <pc:sldMk cId="2062522164" sldId="1456"/>
        </pc:sldMkLst>
        <pc:spChg chg="mod">
          <ac:chgData name="Ed Godfrey" userId="61aa7c48ee0e3db0" providerId="LiveId" clId="{E327CC73-267E-4397-A485-95A040ADB795}" dt="2022-03-12T15:57:53.632" v="320" actId="1035"/>
          <ac:spMkLst>
            <pc:docMk/>
            <pc:sldMk cId="2062522164" sldId="1456"/>
            <ac:spMk id="2" creationId="{F08A2007-B9E6-48A8-9E5E-C98EDFD53C8F}"/>
          </ac:spMkLst>
        </pc:spChg>
        <pc:spChg chg="mod">
          <ac:chgData name="Ed Godfrey" userId="61aa7c48ee0e3db0" providerId="LiveId" clId="{E327CC73-267E-4397-A485-95A040ADB795}" dt="2022-03-12T15:57:16.737" v="315" actId="20577"/>
          <ac:spMkLst>
            <pc:docMk/>
            <pc:sldMk cId="2062522164" sldId="1456"/>
            <ac:spMk id="3" creationId="{F6C638D0-C884-48CF-BE26-27EEF100FAF2}"/>
          </ac:spMkLst>
        </pc:spChg>
      </pc:sldChg>
      <pc:sldChg chg="modSp add modAnim">
        <pc:chgData name="Ed Godfrey" userId="61aa7c48ee0e3db0" providerId="LiveId" clId="{E327CC73-267E-4397-A485-95A040ADB795}" dt="2022-03-12T16:07:49.191" v="437" actId="20577"/>
        <pc:sldMkLst>
          <pc:docMk/>
          <pc:sldMk cId="671663999" sldId="1457"/>
        </pc:sldMkLst>
        <pc:spChg chg="mod">
          <ac:chgData name="Ed Godfrey" userId="61aa7c48ee0e3db0" providerId="LiveId" clId="{E327CC73-267E-4397-A485-95A040ADB795}" dt="2022-03-12T16:07:49.191" v="437" actId="20577"/>
          <ac:spMkLst>
            <pc:docMk/>
            <pc:sldMk cId="671663999" sldId="1457"/>
            <ac:spMk id="2" creationId="{F08A2007-B9E6-48A8-9E5E-C98EDFD53C8F}"/>
          </ac:spMkLst>
        </pc:spChg>
      </pc:sldChg>
      <pc:sldChg chg="modSp add mod">
        <pc:chgData name="Ed Godfrey" userId="61aa7c48ee0e3db0" providerId="LiveId" clId="{E327CC73-267E-4397-A485-95A040ADB795}" dt="2022-03-12T16:05:03.404" v="381" actId="20577"/>
        <pc:sldMkLst>
          <pc:docMk/>
          <pc:sldMk cId="2996251471" sldId="1458"/>
        </pc:sldMkLst>
        <pc:spChg chg="mod">
          <ac:chgData name="Ed Godfrey" userId="61aa7c48ee0e3db0" providerId="LiveId" clId="{E327CC73-267E-4397-A485-95A040ADB795}" dt="2022-03-12T16:05:03.404" v="381" actId="20577"/>
          <ac:spMkLst>
            <pc:docMk/>
            <pc:sldMk cId="2996251471" sldId="1458"/>
            <ac:spMk id="2" creationId="{F08A2007-B9E6-48A8-9E5E-C98EDFD53C8F}"/>
          </ac:spMkLst>
        </pc:spChg>
        <pc:spChg chg="mod">
          <ac:chgData name="Ed Godfrey" userId="61aa7c48ee0e3db0" providerId="LiveId" clId="{E327CC73-267E-4397-A485-95A040ADB795}" dt="2022-03-12T16:04:49.234" v="373" actId="6549"/>
          <ac:spMkLst>
            <pc:docMk/>
            <pc:sldMk cId="2996251471" sldId="1458"/>
            <ac:spMk id="3" creationId="{F6C638D0-C884-48CF-BE26-27EEF100FAF2}"/>
          </ac:spMkLst>
        </pc:spChg>
      </pc:sldChg>
      <pc:sldChg chg="modSp add mod">
        <pc:chgData name="Ed Godfrey" userId="61aa7c48ee0e3db0" providerId="LiveId" clId="{E327CC73-267E-4397-A485-95A040ADB795}" dt="2022-03-12T16:06:13.910" v="394" actId="20577"/>
        <pc:sldMkLst>
          <pc:docMk/>
          <pc:sldMk cId="4079716191" sldId="1459"/>
        </pc:sldMkLst>
        <pc:spChg chg="mod">
          <ac:chgData name="Ed Godfrey" userId="61aa7c48ee0e3db0" providerId="LiveId" clId="{E327CC73-267E-4397-A485-95A040ADB795}" dt="2022-03-12T16:06:09.021" v="384" actId="255"/>
          <ac:spMkLst>
            <pc:docMk/>
            <pc:sldMk cId="4079716191" sldId="1459"/>
            <ac:spMk id="2" creationId="{F08A2007-B9E6-48A8-9E5E-C98EDFD53C8F}"/>
          </ac:spMkLst>
        </pc:spChg>
        <pc:spChg chg="mod">
          <ac:chgData name="Ed Godfrey" userId="61aa7c48ee0e3db0" providerId="LiveId" clId="{E327CC73-267E-4397-A485-95A040ADB795}" dt="2022-03-12T16:06:13.910" v="394" actId="20577"/>
          <ac:spMkLst>
            <pc:docMk/>
            <pc:sldMk cId="4079716191" sldId="1459"/>
            <ac:spMk id="3" creationId="{F6C638D0-C884-48CF-BE26-27EEF100FAF2}"/>
          </ac:spMkLst>
        </pc:spChg>
      </pc:sldChg>
      <pc:sldChg chg="modSp add modAnim">
        <pc:chgData name="Ed Godfrey" userId="61aa7c48ee0e3db0" providerId="LiveId" clId="{E327CC73-267E-4397-A485-95A040ADB795}" dt="2022-03-12T16:07:34.873" v="432"/>
        <pc:sldMkLst>
          <pc:docMk/>
          <pc:sldMk cId="1755396745" sldId="1460"/>
        </pc:sldMkLst>
        <pc:spChg chg="mod">
          <ac:chgData name="Ed Godfrey" userId="61aa7c48ee0e3db0" providerId="LiveId" clId="{E327CC73-267E-4397-A485-95A040ADB795}" dt="2022-03-12T16:07:08.516" v="428" actId="20577"/>
          <ac:spMkLst>
            <pc:docMk/>
            <pc:sldMk cId="1755396745" sldId="1460"/>
            <ac:spMk id="2" creationId="{F08A2007-B9E6-48A8-9E5E-C98EDFD53C8F}"/>
          </ac:spMkLst>
        </pc:spChg>
      </pc:sldChg>
      <pc:sldChg chg="modSp add mod modAnim">
        <pc:chgData name="Ed Godfrey" userId="61aa7c48ee0e3db0" providerId="LiveId" clId="{E327CC73-267E-4397-A485-95A040ADB795}" dt="2022-03-12T16:13:29.612" v="658" actId="20577"/>
        <pc:sldMkLst>
          <pc:docMk/>
          <pc:sldMk cId="2936031746" sldId="1461"/>
        </pc:sldMkLst>
        <pc:spChg chg="mod">
          <ac:chgData name="Ed Godfrey" userId="61aa7c48ee0e3db0" providerId="LiveId" clId="{E327CC73-267E-4397-A485-95A040ADB795}" dt="2022-03-12T16:13:29.612" v="658" actId="20577"/>
          <ac:spMkLst>
            <pc:docMk/>
            <pc:sldMk cId="2936031746" sldId="1461"/>
            <ac:spMk id="2" creationId="{F08A2007-B9E6-48A8-9E5E-C98EDFD53C8F}"/>
          </ac:spMkLst>
        </pc:spChg>
        <pc:spChg chg="mod">
          <ac:chgData name="Ed Godfrey" userId="61aa7c48ee0e3db0" providerId="LiveId" clId="{E327CC73-267E-4397-A485-95A040ADB795}" dt="2022-03-12T16:08:55.284" v="476" actId="20577"/>
          <ac:spMkLst>
            <pc:docMk/>
            <pc:sldMk cId="2936031746" sldId="1461"/>
            <ac:spMk id="3" creationId="{F6C638D0-C884-48CF-BE26-27EEF100FAF2}"/>
          </ac:spMkLst>
        </pc:spChg>
      </pc:sldChg>
      <pc:sldChg chg="add">
        <pc:chgData name="Ed Godfrey" userId="61aa7c48ee0e3db0" providerId="LiveId" clId="{E327CC73-267E-4397-A485-95A040ADB795}" dt="2022-03-12T16:15:35.398" v="670"/>
        <pc:sldMkLst>
          <pc:docMk/>
          <pc:sldMk cId="2077862319" sldId="14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smtClean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2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smtClean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4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smtClean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3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"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5861439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950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smtClean="0"/>
              <a:t>3/12/2022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26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smtClean="0"/>
              <a:t>3/12/2022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66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smtClean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04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4CA-19F4-4771-B6A2-DA5C0742B220}" type="datetimeFigureOut">
              <a:rPr lang="en-US" smtClean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0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smtClean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7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smtClean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0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smtClean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3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smtClean="0"/>
              <a:t>3/12/2022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0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smtClean="0"/>
              <a:t>3/12/2022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5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smtClean="0"/>
              <a:t>3/12/2022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0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smtClean="0"/>
              <a:t>3/12/2022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0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smtClean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smtClean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24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AA8F06-2798-4F2A-8DC9-8E009C9AC104}"/>
              </a:ext>
            </a:extLst>
          </p:cNvPr>
          <p:cNvSpPr txBox="1"/>
          <p:nvPr/>
        </p:nvSpPr>
        <p:spPr>
          <a:xfrm>
            <a:off x="94891" y="6281774"/>
            <a:ext cx="668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ndara" panose="020E0502030303020204" pitchFamily="34" charset="0"/>
              </a:rPr>
              <a:t>March 13,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88051-E0B5-4638-9205-E46E5525908B}"/>
              </a:ext>
            </a:extLst>
          </p:cNvPr>
          <p:cNvSpPr txBox="1"/>
          <p:nvPr/>
        </p:nvSpPr>
        <p:spPr>
          <a:xfrm>
            <a:off x="94891" y="3617324"/>
            <a:ext cx="120971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Why the Justice of God is Just</a:t>
            </a:r>
          </a:p>
          <a:p>
            <a:pPr algn="ctr"/>
            <a:r>
              <a:rPr lang="en-US" sz="2800" i="1" dirty="0"/>
              <a:t>2 Thessalonians 1:5-10 (Part 2)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FB3B58A5-1D56-401A-9014-D26C69D4D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572" y="0"/>
            <a:ext cx="13053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2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AA8F06-2798-4F2A-8DC9-8E009C9AC104}"/>
              </a:ext>
            </a:extLst>
          </p:cNvPr>
          <p:cNvSpPr txBox="1"/>
          <p:nvPr/>
        </p:nvSpPr>
        <p:spPr>
          <a:xfrm>
            <a:off x="94891" y="6281774"/>
            <a:ext cx="668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ndara" panose="020E0502030303020204" pitchFamily="34" charset="0"/>
              </a:rPr>
              <a:t>March 13,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88051-E0B5-4638-9205-E46E5525908B}"/>
              </a:ext>
            </a:extLst>
          </p:cNvPr>
          <p:cNvSpPr txBox="1"/>
          <p:nvPr/>
        </p:nvSpPr>
        <p:spPr>
          <a:xfrm>
            <a:off x="94891" y="3617324"/>
            <a:ext cx="120971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Why the Justice of God is Just</a:t>
            </a:r>
          </a:p>
          <a:p>
            <a:pPr algn="ctr"/>
            <a:r>
              <a:rPr lang="en-US" sz="2800" i="1" dirty="0"/>
              <a:t>2 Thessalonians 1:5-10 (Part 2)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FB3B58A5-1D56-401A-9014-D26C69D4D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572" y="0"/>
            <a:ext cx="13053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6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E8E044"/>
                </a:solidFill>
              </a:rPr>
              <a:t>Big Idea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52384"/>
            <a:ext cx="11590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looming judgment on unfaithful Israel is pronounced yet His love for His people constantly calls them to repentance and restoration.</a:t>
            </a:r>
          </a:p>
        </p:txBody>
      </p:sp>
    </p:spTree>
    <p:extLst>
      <p:ext uri="{BB962C8B-B14F-4D97-AF65-F5344CB8AC3E}">
        <p14:creationId xmlns:p14="http://schemas.microsoft.com/office/powerpoint/2010/main" val="12598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8E044"/>
                </a:solidFill>
              </a:rPr>
              <a:t>I.	A Broken Relationship (2:2-15)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52384"/>
            <a:ext cx="11590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Courtroom (2-3)</a:t>
            </a:r>
          </a:p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Charge (4-5)</a:t>
            </a:r>
          </a:p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Chastisements (6-15)</a:t>
            </a:r>
          </a:p>
          <a:p>
            <a:pPr lvl="1" algn="just"/>
            <a:r>
              <a:rPr lang="en-US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Three-fold use of “therefore”</a:t>
            </a:r>
          </a:p>
          <a:p>
            <a:pPr marL="1200150" lvl="1" indent="-742950" algn="just">
              <a:buFont typeface="+mj-lt"/>
              <a:buAutoNum type="arabicPeriod"/>
            </a:pP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“Therefore…” (6)</a:t>
            </a:r>
            <a:endParaRPr lang="en-US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E8E044"/>
                </a:solidFill>
              </a:rPr>
              <a:t>Deuteronomy 26:5-10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23809"/>
            <a:ext cx="1159063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"You shall answer and say before the LORD your God, 'My father was a wandering Aramean, and he went down to Egypt and sojourned there, few in number; but there he became a great, mighty and populous nation. 6 'And the Egyptians treated us harshly and afflicted us and imposed hard labor on us. 7 'Then we cried to the LORD, the God of our fathers, and the LORD heard our voice and saw our affliction and our toil and our oppression; 8 and the LORD brought us out of Egypt with a mighty hand and an outstretched arm and with great terror and with signs and wonders; 9 and He has brought us to this place and has given us this land, a land flowing with milk and honey. 10 'Now behold, I have brought the first of the produce of the ground which You, O LORD have given me.' And you shall set it down before the LORD your God, and worship before the LORD your God.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2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8E044"/>
                </a:solidFill>
              </a:rPr>
              <a:t>I.	A Broken Relationship (2:2-15)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52384"/>
            <a:ext cx="115906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Courtroom (2-3)</a:t>
            </a:r>
          </a:p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Charge (4-5)</a:t>
            </a:r>
          </a:p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Chastisements (6-15)</a:t>
            </a:r>
          </a:p>
          <a:p>
            <a:pPr lvl="1" algn="just"/>
            <a:r>
              <a:rPr lang="en-US" sz="4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Three-fold use of “therefore”</a:t>
            </a:r>
          </a:p>
          <a:p>
            <a:pPr marL="1200150" lvl="1" indent="-742950" algn="just">
              <a:buFont typeface="+mj-lt"/>
              <a:buAutoNum type="arabicPeriod"/>
            </a:pPr>
            <a:r>
              <a:rPr lang="en-US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“Therefore…” (6-8)</a:t>
            </a:r>
          </a:p>
          <a:p>
            <a:pPr marL="1200150" lvl="1" indent="-742950" algn="just">
              <a:buFont typeface="+mj-lt"/>
              <a:buAutoNum type="arabicPeriod"/>
            </a:pP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“Therefore…” (9-13)</a:t>
            </a:r>
          </a:p>
        </p:txBody>
      </p:sp>
    </p:spTree>
    <p:extLst>
      <p:ext uri="{BB962C8B-B14F-4D97-AF65-F5344CB8AC3E}">
        <p14:creationId xmlns:p14="http://schemas.microsoft.com/office/powerpoint/2010/main" val="6716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E8E044"/>
                </a:solidFill>
              </a:rPr>
              <a:t>Deuteronomy 32:39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23809"/>
            <a:ext cx="11590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now that I, I am He, And there is no god besides Me; It is I who put to death and give life. I have wounded and it is I who heal, And there is no one who can deliver from My hand.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5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E8E044"/>
                </a:solidFill>
              </a:rPr>
              <a:t>Hosea 9:10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23809"/>
            <a:ext cx="11590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found Israel like grapes in the wilderness; I saw your forefathers as the earliest fruit on the fig tree in its first season. But they came to Baal-</a:t>
            </a:r>
            <a:r>
              <a:rPr lang="en-US" sz="3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peor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devoted themselves to shame, And they became as detestable as that which they loved.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1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8E044"/>
                </a:solidFill>
              </a:rPr>
              <a:t>I.	A Broken Relationship (2:2-15)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52384"/>
            <a:ext cx="115906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Courtroom (2-3)</a:t>
            </a:r>
          </a:p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Charge (4-5)</a:t>
            </a:r>
          </a:p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Chastisements (6-15)</a:t>
            </a:r>
          </a:p>
          <a:p>
            <a:pPr lvl="1" algn="just"/>
            <a:r>
              <a:rPr lang="en-US" sz="4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Three-fold use of “therefore”</a:t>
            </a:r>
          </a:p>
          <a:p>
            <a:pPr marL="1200150" lvl="1" indent="-742950" algn="just">
              <a:buFont typeface="+mj-lt"/>
              <a:buAutoNum type="arabicPeriod"/>
            </a:pPr>
            <a:r>
              <a:rPr lang="en-US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“Therefore…” (6-8)</a:t>
            </a:r>
          </a:p>
          <a:p>
            <a:pPr marL="1200150" lvl="1" indent="-742950" algn="just">
              <a:buFont typeface="+mj-lt"/>
              <a:buAutoNum type="arabicPeriod"/>
            </a:pP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“Therefore…” (9-13)</a:t>
            </a:r>
          </a:p>
          <a:p>
            <a:pPr marL="1200150" lvl="1" indent="-742950" algn="just">
              <a:buFont typeface="+mj-lt"/>
              <a:buAutoNum type="arabicPeriod"/>
            </a:pPr>
            <a:r>
              <a:rPr lang="en-US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“Therefore…” (14-15)</a:t>
            </a:r>
            <a:endParaRPr lang="en-US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8E044"/>
                </a:solidFill>
              </a:rPr>
              <a:t>II.	A Call to Renewal (2:16-23)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52384"/>
            <a:ext cx="11590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that day…” - Respect (16-17)</a:t>
            </a:r>
          </a:p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that day…” - Relationship (18-20)</a:t>
            </a:r>
          </a:p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that day…” – Response (21-23)</a:t>
            </a:r>
          </a:p>
        </p:txBody>
      </p:sp>
    </p:spTree>
    <p:extLst>
      <p:ext uri="{BB962C8B-B14F-4D97-AF65-F5344CB8AC3E}">
        <p14:creationId xmlns:p14="http://schemas.microsoft.com/office/powerpoint/2010/main" val="293603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14402</TotalTime>
  <Words>523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Candara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Godfrey</dc:creator>
  <cp:lastModifiedBy>Ed Godfrey</cp:lastModifiedBy>
  <cp:revision>296</cp:revision>
  <cp:lastPrinted>2020-05-22T15:03:41Z</cp:lastPrinted>
  <dcterms:created xsi:type="dcterms:W3CDTF">2019-06-22T19:37:39Z</dcterms:created>
  <dcterms:modified xsi:type="dcterms:W3CDTF">2022-03-12T16:15:43Z</dcterms:modified>
</cp:coreProperties>
</file>